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8" r:id="rId9"/>
    <p:sldId id="269" r:id="rId10"/>
    <p:sldId id="263" r:id="rId11"/>
    <p:sldId id="264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Организация межведомственного взаимодействия по профилактике преступлений и правонарушений несовершеннолетних в МБОУ СОШ №2 им</a:t>
            </a:r>
            <a:r>
              <a:rPr lang="ru-RU" sz="3200" b="1" dirty="0" smtClean="0">
                <a:solidFill>
                  <a:srgbClr val="0070C0"/>
                </a:solidFill>
              </a:rPr>
              <a:t>. А. Асеева </a:t>
            </a:r>
            <a:r>
              <a:rPr lang="ru-RU" sz="3200" b="1" dirty="0">
                <a:solidFill>
                  <a:srgbClr val="0070C0"/>
                </a:solidFill>
              </a:rPr>
              <a:t>и Ю</a:t>
            </a:r>
            <a:r>
              <a:rPr lang="ru-RU" sz="3200" b="1" dirty="0" smtClean="0">
                <a:solidFill>
                  <a:srgbClr val="0070C0"/>
                </a:solidFill>
              </a:rPr>
              <a:t>. Голикова</a:t>
            </a: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005064"/>
            <a:ext cx="3088432" cy="196862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Н. А. Тесленко</a:t>
            </a:r>
          </a:p>
          <a:p>
            <a:r>
              <a:rPr lang="ru-RU" b="1" dirty="0" smtClean="0"/>
              <a:t>директор </a:t>
            </a:r>
            <a:r>
              <a:rPr lang="ru-RU" b="1" dirty="0"/>
              <a:t>школы</a:t>
            </a:r>
          </a:p>
          <a:p>
            <a:r>
              <a:rPr lang="ru-RU" b="1" dirty="0"/>
              <a:t>МБОУ СОШ №2 им</a:t>
            </a:r>
            <a:r>
              <a:rPr lang="ru-RU" b="1" dirty="0" smtClean="0"/>
              <a:t>. А. Асеева </a:t>
            </a:r>
            <a:r>
              <a:rPr lang="ru-RU" b="1" dirty="0"/>
              <a:t>и Ю</a:t>
            </a:r>
            <a:r>
              <a:rPr lang="ru-RU" b="1" dirty="0" smtClean="0"/>
              <a:t>. Голикова</a:t>
            </a:r>
            <a:endParaRPr lang="ru-RU" b="1" dirty="0"/>
          </a:p>
          <a:p>
            <a:endParaRPr lang="ru-RU" dirty="0"/>
          </a:p>
        </p:txBody>
      </p:sp>
      <p:pic>
        <p:nvPicPr>
          <p:cNvPr id="1026" name="Picture 2" descr="http://petrovskiokrug.ru/upload/iblock/35d/image-m3id22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3528392" cy="235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8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3672408" cy="250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28" y="836712"/>
            <a:ext cx="3674567" cy="244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crtdu-kam.ru/wp-content/uploads/2015/02/mini_teat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94810"/>
            <a:ext cx="3672408" cy="260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390" y="3447908"/>
            <a:ext cx="3752942" cy="250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</a:t>
            </a:r>
            <a:r>
              <a:rPr lang="ru-RU" b="1" dirty="0" smtClean="0">
                <a:solidFill>
                  <a:srgbClr val="0070C0"/>
                </a:solidFill>
              </a:rPr>
              <a:t>рограмма «</a:t>
            </a:r>
            <a:r>
              <a:rPr lang="ru-RU" b="1" dirty="0">
                <a:solidFill>
                  <a:srgbClr val="0070C0"/>
                </a:solidFill>
              </a:rPr>
              <a:t>Школа-территория безопасности</a:t>
            </a:r>
            <a:r>
              <a:rPr lang="ru-RU" b="1" dirty="0" smtClean="0">
                <a:solidFill>
                  <a:srgbClr val="0070C0"/>
                </a:solidFill>
              </a:rPr>
              <a:t>». 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23875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83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Цель программы: </a:t>
            </a:r>
            <a:r>
              <a:rPr lang="ru-RU" dirty="0">
                <a:solidFill>
                  <a:srgbClr val="0070C0"/>
                </a:solidFill>
              </a:rPr>
              <a:t>обеспечить единый комплексный подход к разрешению ситуаций, связанных с проблемами безнадзорности и правонарушений в подростковой среде.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2015-2016 </a:t>
            </a:r>
            <a:r>
              <a:rPr lang="ru-RU" b="1" dirty="0">
                <a:solidFill>
                  <a:srgbClr val="C00000"/>
                </a:solidFill>
              </a:rPr>
              <a:t>годы основной этап реализации  программы «Профилактика правонарушений и преступлений». </a:t>
            </a:r>
          </a:p>
        </p:txBody>
      </p:sp>
    </p:spTree>
    <p:extLst>
      <p:ext uri="{BB962C8B-B14F-4D97-AF65-F5344CB8AC3E}">
        <p14:creationId xmlns:p14="http://schemas.microsoft.com/office/powerpoint/2010/main" val="62416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Главной причиной появления «трудных» детей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43608" y="3429000"/>
            <a:ext cx="2952328" cy="1359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rgbClr val="C00000"/>
                </a:solidFill>
              </a:rPr>
              <a:t>семья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42927" y="3429000"/>
            <a:ext cx="2808312" cy="1359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rgbClr val="C00000"/>
                </a:solidFill>
              </a:rPr>
              <a:t>школа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907704" y="1988840"/>
            <a:ext cx="1152128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5871019" y="1988840"/>
            <a:ext cx="1152128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19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21" y="2403261"/>
            <a:ext cx="2832731" cy="211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82960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Сельское поселение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178190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ОМВД</a:t>
            </a:r>
            <a:endParaRPr lang="ru-RU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40152" y="194079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КДН админ. МО </a:t>
            </a:r>
            <a:r>
              <a:rPr lang="ru-RU" sz="2000" b="1" dirty="0" err="1" smtClean="0"/>
              <a:t>Гиагинский</a:t>
            </a:r>
            <a:r>
              <a:rPr lang="ru-RU" sz="2000" b="1" dirty="0" smtClean="0"/>
              <a:t> район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67328" y="2780928"/>
            <a:ext cx="174225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Прокуратура </a:t>
            </a:r>
            <a:r>
              <a:rPr lang="ru-RU" b="1" dirty="0" err="1" smtClean="0"/>
              <a:t>Гиагинского</a:t>
            </a:r>
            <a:r>
              <a:rPr lang="ru-RU" b="1" dirty="0" smtClean="0"/>
              <a:t> района</a:t>
            </a:r>
            <a:endParaRPr lang="ru-RU" b="1" dirty="0"/>
          </a:p>
        </p:txBody>
      </p:sp>
      <p:sp>
        <p:nvSpPr>
          <p:cNvPr id="6" name="Двойная стрелка вверх/вниз 5"/>
          <p:cNvSpPr/>
          <p:nvPr/>
        </p:nvSpPr>
        <p:spPr>
          <a:xfrm rot="19652546">
            <a:off x="2963405" y="1320052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верх/вниз 10"/>
          <p:cNvSpPr/>
          <p:nvPr/>
        </p:nvSpPr>
        <p:spPr>
          <a:xfrm>
            <a:off x="4523786" y="1330614"/>
            <a:ext cx="225020" cy="1135818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верх/вниз 11"/>
          <p:cNvSpPr/>
          <p:nvPr/>
        </p:nvSpPr>
        <p:spPr>
          <a:xfrm rot="1851841">
            <a:off x="5868144" y="1396706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5373216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ЦРБ</a:t>
            </a:r>
            <a:endParaRPr lang="ru-RU" sz="5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96818" y="5373216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УО орган опеки и попечительства</a:t>
            </a:r>
            <a:endParaRPr lang="ru-RU" sz="2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12160" y="5373216"/>
            <a:ext cx="247638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Дополнительное</a:t>
            </a:r>
          </a:p>
          <a:p>
            <a:pPr algn="ctr"/>
            <a:r>
              <a:rPr lang="ru-RU" sz="2400" b="1" dirty="0" smtClean="0"/>
              <a:t>образование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230099" y="4086612"/>
            <a:ext cx="174225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ДК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6099" y="2294109"/>
            <a:ext cx="174225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Сельское поселение</a:t>
            </a:r>
            <a:endParaRPr lang="ru-RU" sz="2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25781" y="3546552"/>
            <a:ext cx="174225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Центр занятости</a:t>
            </a:r>
            <a:endParaRPr lang="ru-RU" sz="28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178346" y="1552624"/>
            <a:ext cx="174225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КЦСОН</a:t>
            </a:r>
            <a:endParaRPr lang="ru-RU" sz="3200" b="1" dirty="0"/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4523786" y="4362211"/>
            <a:ext cx="142633" cy="1011005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верх/вниз 21"/>
          <p:cNvSpPr/>
          <p:nvPr/>
        </p:nvSpPr>
        <p:spPr>
          <a:xfrm rot="18565841">
            <a:off x="2499742" y="2150060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войная стрелка вверх/вниз 22"/>
          <p:cNvSpPr/>
          <p:nvPr/>
        </p:nvSpPr>
        <p:spPr>
          <a:xfrm rot="14955404">
            <a:off x="2564773" y="3262695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верх/вниз 23"/>
          <p:cNvSpPr/>
          <p:nvPr/>
        </p:nvSpPr>
        <p:spPr>
          <a:xfrm rot="13831470">
            <a:off x="2564773" y="4201967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верх/вниз 24"/>
          <p:cNvSpPr/>
          <p:nvPr/>
        </p:nvSpPr>
        <p:spPr>
          <a:xfrm rot="3390399">
            <a:off x="6416069" y="1874441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верх/вниз 25"/>
          <p:cNvSpPr/>
          <p:nvPr/>
        </p:nvSpPr>
        <p:spPr>
          <a:xfrm rot="5400000">
            <a:off x="6334473" y="2705776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верх/вниз 26"/>
          <p:cNvSpPr/>
          <p:nvPr/>
        </p:nvSpPr>
        <p:spPr>
          <a:xfrm rot="6757855">
            <a:off x="6317795" y="3640917"/>
            <a:ext cx="350354" cy="1512763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верх/вниз 27"/>
          <p:cNvSpPr/>
          <p:nvPr/>
        </p:nvSpPr>
        <p:spPr>
          <a:xfrm rot="18565841">
            <a:off x="5804457" y="4149769"/>
            <a:ext cx="288032" cy="1296144"/>
          </a:xfrm>
          <a:prstGeom prst="up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38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ексей\Desktop\конференция\DSC003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673492" cy="350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Алексей\Desktop\конференция\в заметку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005" y="3141045"/>
            <a:ext cx="4669995" cy="350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конференция\профиль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15149"/>
            <a:ext cx="470452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8050" y="806825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Общешкольное родительское собрание с </a:t>
            </a:r>
            <a:r>
              <a:rPr lang="ru-RU" b="1" dirty="0" smtClean="0">
                <a:solidFill>
                  <a:srgbClr val="0070C0"/>
                </a:solidFill>
              </a:rPr>
              <a:t>участниками межведомственного взаимодействия по профилактике правонарушений и преступлений несовершеннолетних.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1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Рисунок 7" descr="C:\Users\Алексей\Desktop\конференция\педпроф и совещание ПДН\DSC01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068960"/>
            <a:ext cx="4850291" cy="352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8" descr="C:\Users\Алексей\Desktop\конференция\педпроф и совещание ПДН\DSC014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94936"/>
            <a:ext cx="5274583" cy="356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2120" y="1340768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Координационный Совет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1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фото\DSC02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15" y="332656"/>
            <a:ext cx="4773341" cy="358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1124744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Беседы медработника о здоровом образе жизни.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0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ексей\Desktop\конференция\DSC019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536503" cy="340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лексей\Desktop\конференция\DSC019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526827" cy="33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158089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Акция «Уважаемые родители, Вы в ответе за своих детей!» 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8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ей\Desktop\конференция\DSC024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480053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лексей\Desktop\конференция\DSC024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770" y="3140967"/>
            <a:ext cx="4642702" cy="34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1124744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Заседание правового лектория с участием начальника ОМВД РФ по </a:t>
            </a:r>
            <a:r>
              <a:rPr lang="ru-RU" sz="2000" b="1" dirty="0" err="1" smtClean="0">
                <a:solidFill>
                  <a:srgbClr val="0070C0"/>
                </a:solidFill>
              </a:rPr>
              <a:t>Гиагинскому</a:t>
            </a:r>
            <a:r>
              <a:rPr lang="ru-RU" sz="2000" b="1" dirty="0" smtClean="0">
                <a:solidFill>
                  <a:srgbClr val="0070C0"/>
                </a:solidFill>
              </a:rPr>
              <a:t> району полковника милиции 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Х.А. </a:t>
            </a:r>
            <a:r>
              <a:rPr lang="ru-RU" sz="2000" b="1" dirty="0" err="1" smtClean="0">
                <a:solidFill>
                  <a:srgbClr val="0070C0"/>
                </a:solidFill>
              </a:rPr>
              <a:t>Гиша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ексей\Desktop\конференция\DSC024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5458553" cy="409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лексей\Desktop\конференция\DSC024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08920"/>
            <a:ext cx="5148064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6136" y="1005492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Заседание правового лектория «Ответственность несовершеннолетних».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C:\Users\Алексей\Desktop\конференция\Семья  Пинтовского Юр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476672"/>
            <a:ext cx="3579812" cy="4764087"/>
          </a:xfrm>
          <a:noFill/>
        </p:spPr>
      </p:pic>
      <p:pic>
        <p:nvPicPr>
          <p:cNvPr id="7172" name="Picture 4" descr="http://novostivl.ru/files/files/62/336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3919537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http://gau.mosreg.ru/upload/iblock/edd/2458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573016"/>
            <a:ext cx="3919538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530120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Работа с семьями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177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Организация межведомственного взаимодействия по профилактике преступлений и правонарушений несовершеннолетних в МБОУ СОШ №2 им. А. Асеева и Ю. Голикова </vt:lpstr>
      <vt:lpstr>Презентация PowerPoint</vt:lpstr>
      <vt:lpstr>Программа «Школа-территория безопасности». </vt:lpstr>
      <vt:lpstr>Презентация PowerPoint</vt:lpstr>
      <vt:lpstr>Главной причиной появления «трудных»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N_A_</cp:lastModifiedBy>
  <cp:revision>26</cp:revision>
  <dcterms:created xsi:type="dcterms:W3CDTF">2013-01-28T19:28:30Z</dcterms:created>
  <dcterms:modified xsi:type="dcterms:W3CDTF">2016-11-23T09:53:10Z</dcterms:modified>
</cp:coreProperties>
</file>